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The-cerebral-hemispheres-Gross-Anatomy-Connection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The-cerebral-hemispheres-Gross-Anatomy-Connection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The-cerebral-hemispheres-Gross-Anatomy-Connection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The-cerebral-hemispheres-Gross-Anatomy-Connection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The-cerebral-hemispheres-Gross-Anatomy-Connection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The-cerebral-hemispheres-Gross-Anatomy-Connection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The-cerebral-hemispheres-Gross-Anatomy-Connection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The-cerebral-hemispheres-Gross-Anatomy-Connection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The-cerebral-hemispheres-Gross-Anatomy-Connection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The-cerebral-hemispheres-Gross-Anatomy-Connection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The-cerebral-hemispheres-Gross-Anatomy-Connection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The-cerebral-hemispheres-Gross-Anatomy-Connection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The-cerebral-hemispheres-Gross-Anatomy-Connection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The-cerebral-hemispheres-Gross-Anatomy-Connection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The-cerebral-hemispheres-Gross-Anatomy-Connection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The-cerebral-hemispheres-Gross-Anatomy-Connection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The-cerebral-hemispheres-Gross-Anatomy-Connection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The-cerebral-hemispheres-Gross-Anatomy-Connection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The-cerebral-hemispheres-Gross-Anatomy-Connection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The-cerebral-hemispheres-Gross-Anatomy-Connection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The-cerebral-hemispheres-Gross-Anatomy-Connection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The-cerebral-hemispheres-Gross-Anatomy-Connection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The-cerebral-hemispheres-Gross-Anatomy-Connection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The-cerebral-hemispheres-Gross-Anatomy-Connection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The-cerebral-hemispheres-Gross-Anatomy-Connection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The-cerebral-hemispheres-Gross-Anatomy-Connection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The-cerebral-hemispheres-Gross-Anatomy-Connection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The-cerebral-hemispheres-Gross-Anatomy-Connection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The-cerebral-hemispheres-Gross-Anatomy-Connection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The-cerebral-hemispheres-Gross-Anatomy-Connection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The-cerebral-hemispheres-Gross-Anatomy-Connection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The-cerebral-hemispheres-Gross-Anatomy-Connection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The-cerebral-hemispheres-Gross-Anatomy-Connection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The-cerebral-hemispheres-Gross-Anatomy-Connection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The-cerebral-hemispheres-Gross-Anatomy-Connection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The-cerebral-hemispheres-Gross-Anatomy-Connection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The-cerebral-hemispheres-Gross-Anatomy-Connection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The-cerebral-hemispheres-Gross-Anatomy-Connection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The-cerebral-hemispheres-Gross-Anatomy-Connection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The-cerebral-hemispheres-Gross-Anatomy-Connection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The-cerebral-hemispheres-Gross-Anatomy-Connection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The-cerebral-hemispheres-Gross-Anatomy-Connection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The-cerebral-hemispheres-Gross-Anatomy-Connection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The-cerebral-hemispheres-Gross-Anatomy-Connection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The-cerebral-hemispheres-Gross-Anatomy-Connection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The-cerebral-hemispheres-Gross-Anatomy-Connection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The-cerebral-hemispheres-Gross-Anatomy-Connection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The-cerebral-hemispheres-Gross-Anatomy-Connection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2025-01-30T08:45:27Z</dcterms:modified>
  <cp:category/>
</cp:coreProperties>
</file>